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3318" r:id="rId2"/>
    <p:sldId id="11575" r:id="rId3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981524-6CEC-4D1F-99FB-B0A98B52988E}" v="2" dt="2023-06-15T09:34:26.6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56" d="100"/>
          <a:sy n="56" d="100"/>
        </p:scale>
        <p:origin x="3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ma Ali Mubarak AlAhbabi" userId="59729a3b-1096-4e3a-aed6-12419eb17731" providerId="ADAL" clId="{C2981524-6CEC-4D1F-99FB-B0A98B52988E}"/>
    <pc:docChg chg="addSld delSld modSld sldOrd delMainMaster">
      <pc:chgData name="Salma Ali Mubarak AlAhbabi" userId="59729a3b-1096-4e3a-aed6-12419eb17731" providerId="ADAL" clId="{C2981524-6CEC-4D1F-99FB-B0A98B52988E}" dt="2023-06-15T09:34:29.719" v="4" actId="2696"/>
      <pc:docMkLst>
        <pc:docMk/>
      </pc:docMkLst>
      <pc:sldChg chg="del">
        <pc:chgData name="Salma Ali Mubarak AlAhbabi" userId="59729a3b-1096-4e3a-aed6-12419eb17731" providerId="ADAL" clId="{C2981524-6CEC-4D1F-99FB-B0A98B52988E}" dt="2023-06-15T09:34:29.719" v="4" actId="2696"/>
        <pc:sldMkLst>
          <pc:docMk/>
          <pc:sldMk cId="229428754" sldId="256"/>
        </pc:sldMkLst>
      </pc:sldChg>
      <pc:sldChg chg="add ord">
        <pc:chgData name="Salma Ali Mubarak AlAhbabi" userId="59729a3b-1096-4e3a-aed6-12419eb17731" providerId="ADAL" clId="{C2981524-6CEC-4D1F-99FB-B0A98B52988E}" dt="2023-06-15T09:33:20.825" v="2"/>
        <pc:sldMkLst>
          <pc:docMk/>
          <pc:sldMk cId="1204334590" sldId="3318"/>
        </pc:sldMkLst>
      </pc:sldChg>
      <pc:sldChg chg="add">
        <pc:chgData name="Salma Ali Mubarak AlAhbabi" userId="59729a3b-1096-4e3a-aed6-12419eb17731" providerId="ADAL" clId="{C2981524-6CEC-4D1F-99FB-B0A98B52988E}" dt="2023-06-15T09:34:26.601" v="3"/>
        <pc:sldMkLst>
          <pc:docMk/>
          <pc:sldMk cId="2181359554" sldId="11575"/>
        </pc:sldMkLst>
      </pc:sldChg>
      <pc:sldMasterChg chg="del delSldLayout">
        <pc:chgData name="Salma Ali Mubarak AlAhbabi" userId="59729a3b-1096-4e3a-aed6-12419eb17731" providerId="ADAL" clId="{C2981524-6CEC-4D1F-99FB-B0A98B52988E}" dt="2023-06-15T09:34:29.719" v="4" actId="2696"/>
        <pc:sldMasterMkLst>
          <pc:docMk/>
          <pc:sldMasterMk cId="2134644731" sldId="2147483648"/>
        </pc:sldMasterMkLst>
        <pc:sldLayoutChg chg="del">
          <pc:chgData name="Salma Ali Mubarak AlAhbabi" userId="59729a3b-1096-4e3a-aed6-12419eb17731" providerId="ADAL" clId="{C2981524-6CEC-4D1F-99FB-B0A98B52988E}" dt="2023-06-15T09:34:29.719" v="4" actId="2696"/>
          <pc:sldLayoutMkLst>
            <pc:docMk/>
            <pc:sldMasterMk cId="2134644731" sldId="2147483648"/>
            <pc:sldLayoutMk cId="3585158989" sldId="2147483649"/>
          </pc:sldLayoutMkLst>
        </pc:sldLayoutChg>
        <pc:sldLayoutChg chg="del">
          <pc:chgData name="Salma Ali Mubarak AlAhbabi" userId="59729a3b-1096-4e3a-aed6-12419eb17731" providerId="ADAL" clId="{C2981524-6CEC-4D1F-99FB-B0A98B52988E}" dt="2023-06-15T09:34:29.719" v="4" actId="2696"/>
          <pc:sldLayoutMkLst>
            <pc:docMk/>
            <pc:sldMasterMk cId="2134644731" sldId="2147483648"/>
            <pc:sldLayoutMk cId="3973243901" sldId="2147483650"/>
          </pc:sldLayoutMkLst>
        </pc:sldLayoutChg>
        <pc:sldLayoutChg chg="del">
          <pc:chgData name="Salma Ali Mubarak AlAhbabi" userId="59729a3b-1096-4e3a-aed6-12419eb17731" providerId="ADAL" clId="{C2981524-6CEC-4D1F-99FB-B0A98B52988E}" dt="2023-06-15T09:34:29.719" v="4" actId="2696"/>
          <pc:sldLayoutMkLst>
            <pc:docMk/>
            <pc:sldMasterMk cId="2134644731" sldId="2147483648"/>
            <pc:sldLayoutMk cId="3040402565" sldId="2147483651"/>
          </pc:sldLayoutMkLst>
        </pc:sldLayoutChg>
        <pc:sldLayoutChg chg="del">
          <pc:chgData name="Salma Ali Mubarak AlAhbabi" userId="59729a3b-1096-4e3a-aed6-12419eb17731" providerId="ADAL" clId="{C2981524-6CEC-4D1F-99FB-B0A98B52988E}" dt="2023-06-15T09:34:29.719" v="4" actId="2696"/>
          <pc:sldLayoutMkLst>
            <pc:docMk/>
            <pc:sldMasterMk cId="2134644731" sldId="2147483648"/>
            <pc:sldLayoutMk cId="3812256298" sldId="2147483652"/>
          </pc:sldLayoutMkLst>
        </pc:sldLayoutChg>
        <pc:sldLayoutChg chg="del">
          <pc:chgData name="Salma Ali Mubarak AlAhbabi" userId="59729a3b-1096-4e3a-aed6-12419eb17731" providerId="ADAL" clId="{C2981524-6CEC-4D1F-99FB-B0A98B52988E}" dt="2023-06-15T09:34:29.719" v="4" actId="2696"/>
          <pc:sldLayoutMkLst>
            <pc:docMk/>
            <pc:sldMasterMk cId="2134644731" sldId="2147483648"/>
            <pc:sldLayoutMk cId="233961397" sldId="2147483653"/>
          </pc:sldLayoutMkLst>
        </pc:sldLayoutChg>
        <pc:sldLayoutChg chg="del">
          <pc:chgData name="Salma Ali Mubarak AlAhbabi" userId="59729a3b-1096-4e3a-aed6-12419eb17731" providerId="ADAL" clId="{C2981524-6CEC-4D1F-99FB-B0A98B52988E}" dt="2023-06-15T09:34:29.719" v="4" actId="2696"/>
          <pc:sldLayoutMkLst>
            <pc:docMk/>
            <pc:sldMasterMk cId="2134644731" sldId="2147483648"/>
            <pc:sldLayoutMk cId="2188092390" sldId="2147483654"/>
          </pc:sldLayoutMkLst>
        </pc:sldLayoutChg>
        <pc:sldLayoutChg chg="del">
          <pc:chgData name="Salma Ali Mubarak AlAhbabi" userId="59729a3b-1096-4e3a-aed6-12419eb17731" providerId="ADAL" clId="{C2981524-6CEC-4D1F-99FB-B0A98B52988E}" dt="2023-06-15T09:34:29.719" v="4" actId="2696"/>
          <pc:sldLayoutMkLst>
            <pc:docMk/>
            <pc:sldMasterMk cId="2134644731" sldId="2147483648"/>
            <pc:sldLayoutMk cId="67047286" sldId="2147483655"/>
          </pc:sldLayoutMkLst>
        </pc:sldLayoutChg>
        <pc:sldLayoutChg chg="del">
          <pc:chgData name="Salma Ali Mubarak AlAhbabi" userId="59729a3b-1096-4e3a-aed6-12419eb17731" providerId="ADAL" clId="{C2981524-6CEC-4D1F-99FB-B0A98B52988E}" dt="2023-06-15T09:34:29.719" v="4" actId="2696"/>
          <pc:sldLayoutMkLst>
            <pc:docMk/>
            <pc:sldMasterMk cId="2134644731" sldId="2147483648"/>
            <pc:sldLayoutMk cId="3371773632" sldId="2147483656"/>
          </pc:sldLayoutMkLst>
        </pc:sldLayoutChg>
        <pc:sldLayoutChg chg="del">
          <pc:chgData name="Salma Ali Mubarak AlAhbabi" userId="59729a3b-1096-4e3a-aed6-12419eb17731" providerId="ADAL" clId="{C2981524-6CEC-4D1F-99FB-B0A98B52988E}" dt="2023-06-15T09:34:29.719" v="4" actId="2696"/>
          <pc:sldLayoutMkLst>
            <pc:docMk/>
            <pc:sldMasterMk cId="2134644731" sldId="2147483648"/>
            <pc:sldLayoutMk cId="2558730420" sldId="2147483657"/>
          </pc:sldLayoutMkLst>
        </pc:sldLayoutChg>
        <pc:sldLayoutChg chg="del">
          <pc:chgData name="Salma Ali Mubarak AlAhbabi" userId="59729a3b-1096-4e3a-aed6-12419eb17731" providerId="ADAL" clId="{C2981524-6CEC-4D1F-99FB-B0A98B52988E}" dt="2023-06-15T09:34:29.719" v="4" actId="2696"/>
          <pc:sldLayoutMkLst>
            <pc:docMk/>
            <pc:sldMasterMk cId="2134644731" sldId="2147483648"/>
            <pc:sldLayoutMk cId="3161008795" sldId="2147483658"/>
          </pc:sldLayoutMkLst>
        </pc:sldLayoutChg>
        <pc:sldLayoutChg chg="del">
          <pc:chgData name="Salma Ali Mubarak AlAhbabi" userId="59729a3b-1096-4e3a-aed6-12419eb17731" providerId="ADAL" clId="{C2981524-6CEC-4D1F-99FB-B0A98B52988E}" dt="2023-06-15T09:34:29.719" v="4" actId="2696"/>
          <pc:sldLayoutMkLst>
            <pc:docMk/>
            <pc:sldMasterMk cId="2134644731" sldId="2147483648"/>
            <pc:sldLayoutMk cId="118658642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306769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159196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879229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0904331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9708588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049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5918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42962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v-LfljO8x7g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4160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Helvetica"/>
              </a:rPr>
              <a:t>(يظهر معرفة ومهارة في تصنيع  المنِتجات اليدوية 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9AB5B9D7-D4A3-77E9-456C-5864375DE45D}"/>
              </a:ext>
            </a:extLst>
          </p:cNvPr>
          <p:cNvSpPr/>
          <p:nvPr/>
        </p:nvSpPr>
        <p:spPr>
          <a:xfrm>
            <a:off x="9709797" y="278090"/>
            <a:ext cx="212750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التاسع عشر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pic>
        <p:nvPicPr>
          <p:cNvPr id="4" name="Online Media 3" title="متطلبات السلامة المهنية">
            <a:hlinkClick r:id="" action="ppaction://media"/>
            <a:extLst>
              <a:ext uri="{FF2B5EF4-FFF2-40B4-BE49-F238E27FC236}">
                <a16:creationId xmlns:a16="http://schemas.microsoft.com/office/drawing/2014/main" id="{E07AD3A3-A212-5505-C962-07986CED918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85126" y="2284553"/>
            <a:ext cx="8918230" cy="330277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EEA1E98-1587-E6C1-9F4B-1986A056703D}"/>
              </a:ext>
            </a:extLst>
          </p:cNvPr>
          <p:cNvSpPr txBox="1"/>
          <p:nvPr/>
        </p:nvSpPr>
        <p:spPr>
          <a:xfrm>
            <a:off x="2014330" y="837554"/>
            <a:ext cx="8322350" cy="198515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Helvetica"/>
              </a:rPr>
              <a:t>(فديو  إجراءات الامن والسلامة في مكان العمل 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AD35D0-7D44-AA35-2968-D95DCDEFE9C3}"/>
              </a:ext>
            </a:extLst>
          </p:cNvPr>
          <p:cNvSpPr txBox="1"/>
          <p:nvPr/>
        </p:nvSpPr>
        <p:spPr>
          <a:xfrm>
            <a:off x="2353474" y="5587330"/>
            <a:ext cx="8153400" cy="198515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akkal Majalla" panose="02000000000000000000" pitchFamily="2" charset="-78"/>
                <a:cs typeface="Helvetica"/>
              </a:rPr>
              <a:t>(</a:t>
            </a:r>
            <a:r>
              <a:rPr kumimoji="0" lang="af-ZA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akkal Majalla" panose="02000000000000000000" pitchFamily="2" charset="-78"/>
                <a:cs typeface="Helvetica"/>
              </a:rPr>
              <a:t>https://youtu.be/v-LfljO8x7g?si=NJMPyxiaBsrTx9yJ</a:t>
            </a:r>
            <a:r>
              <a:rPr kumimoji="0" lang="ar-AE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akkal Majalla" panose="02000000000000000000" pitchFamily="2" charset="-78"/>
                <a:cs typeface="Helvetica"/>
              </a:rPr>
              <a:t>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8135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37</Words>
  <Application>Microsoft Office PowerPoint</Application>
  <PresentationFormat>Widescreen</PresentationFormat>
  <Paragraphs>17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Times New Roman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Salma Ali Mubarak AlAhbabi</dc:creator>
  <cp:lastModifiedBy>MEEAD AHMED OBAID ALTENEIJI</cp:lastModifiedBy>
  <cp:revision>11</cp:revision>
  <dcterms:created xsi:type="dcterms:W3CDTF">2023-06-15T09:30:32Z</dcterms:created>
  <dcterms:modified xsi:type="dcterms:W3CDTF">2024-03-29T11:25:27Z</dcterms:modified>
</cp:coreProperties>
</file>